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443" r:id="rId4"/>
    <p:sldId id="444" r:id="rId5"/>
    <p:sldId id="264"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257"/>
            <p14:sldId id="443"/>
            <p14:sldId id="444"/>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24-Sep-23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5</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76083-4ABC-4101-8625-AD893A78D53A}" type="datetime1">
              <a:rPr lang="en-US" smtClean="0"/>
              <a:t>24-Sep-23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38041-2469-4196-BC65-0947362E7BB1}" type="datetime1">
              <a:rPr lang="en-US" smtClean="0"/>
              <a:t>24-Sep-23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4E149-0BCE-4972-9FCB-DF29CD13CBDF}" type="datetime1">
              <a:rPr lang="en-US" smtClean="0"/>
              <a:t>24-Sep-23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B4EEA-80B0-4377-9A3E-A2FD5DBFE2E6}" type="datetime1">
              <a:rPr lang="en-US" smtClean="0"/>
              <a:t>24-Sep-23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39907-345A-4678-9935-5376BE339C9D}" type="datetime1">
              <a:rPr lang="en-US" smtClean="0"/>
              <a:t>24-Sep-23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B8F74-B8FC-42EF-840E-45605E79ED4F}" type="datetime1">
              <a:rPr lang="en-US" smtClean="0"/>
              <a:t>24-Sep-23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B2A81-7956-42A7-9EDD-04D3E253D902}" type="datetime1">
              <a:rPr lang="en-US" smtClean="0"/>
              <a:t>24-Sep-23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A9D60-2AEF-492D-8218-516BA8510FA7}" type="datetime1">
              <a:rPr lang="en-US" smtClean="0"/>
              <a:t>24-Sep-23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8EF0B-E207-4E8F-81D3-077CDB73C8F3}" type="datetime1">
              <a:rPr lang="en-US" smtClean="0"/>
              <a:t>24-Sep-23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ABE6F-687E-402C-97A4-E81B9C6D1CCA}" type="datetime1">
              <a:rPr lang="en-US" smtClean="0"/>
              <a:t>24-Sep-23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9B1BB-D3C5-410D-901D-FFB3559BE62C}" type="datetime1">
              <a:rPr lang="en-US" smtClean="0"/>
              <a:t>24-Sep-23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8B2FA-6C99-4953-977A-41302DF44371}" type="datetime1">
              <a:rPr lang="en-US" smtClean="0"/>
              <a:t>24-Sep-23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b="1" dirty="0" smtClean="0"/>
              <a:t>Cloud </a:t>
            </a:r>
            <a:r>
              <a:rPr lang="en-US" b="1" dirty="0"/>
              <a:t>Technology Fundaments 21UCA501</a:t>
            </a:r>
            <a:r>
              <a:rPr lang="en-US" b="1" dirty="0" smtClean="0">
                <a:solidFill>
                  <a:srgbClr val="00B050"/>
                </a:solidFill>
              </a:rPr>
              <a:t/>
            </a:r>
            <a:br>
              <a:rPr lang="en-US" b="1" dirty="0" smtClean="0">
                <a:solidFill>
                  <a:srgbClr val="00B050"/>
                </a:solidFill>
              </a:rPr>
            </a:br>
            <a:r>
              <a:rPr lang="en-US" b="1" dirty="0" smtClean="0">
                <a:solidFill>
                  <a:srgbClr val="C00000"/>
                </a:solidFill>
              </a:rPr>
              <a:t>II BCA “B”  ODD SEM</a:t>
            </a:r>
            <a:br>
              <a:rPr lang="en-US" b="1" dirty="0" smtClean="0">
                <a:solidFill>
                  <a:srgbClr val="C00000"/>
                </a:solidFill>
              </a:rPr>
            </a:br>
            <a:r>
              <a:rPr lang="en-US" b="1" smtClean="0">
                <a:solidFill>
                  <a:srgbClr val="C00000"/>
                </a:solidFill>
              </a:rPr>
              <a:t>UNIT </a:t>
            </a:r>
            <a:r>
              <a:rPr lang="en-US" b="1" smtClean="0">
                <a:solidFill>
                  <a:srgbClr val="C00000"/>
                </a:solidFill>
              </a:rPr>
              <a:t>IV</a:t>
            </a:r>
            <a:r>
              <a:rPr lang="en-US" b="1" dirty="0" smtClean="0">
                <a:solidFill>
                  <a:srgbClr val="C00000"/>
                </a:solidFill>
              </a:rPr>
              <a:t/>
            </a:r>
            <a:br>
              <a:rPr lang="en-US" b="1" dirty="0" smtClean="0">
                <a:solidFill>
                  <a:srgbClr val="C00000"/>
                </a:solidFill>
              </a:rPr>
            </a:br>
            <a:r>
              <a:rPr lang="en-US" dirty="0"/>
              <a:t>Microsoft cloud services</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smtClean="0">
                <a:solidFill>
                  <a:srgbClr val="92D050"/>
                </a:solidFill>
              </a:rPr>
              <a:t> </a:t>
            </a:r>
            <a:r>
              <a:rPr lang="en-US" dirty="0"/>
              <a:t>Microsoft cloud services</a:t>
            </a:r>
            <a:endParaRPr lang="en-US" b="1" dirty="0" smtClean="0">
              <a:solidFill>
                <a:srgbClr val="92D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909310"/>
          </a:xfrm>
          <a:prstGeom prst="rect">
            <a:avLst/>
          </a:prstGeom>
        </p:spPr>
        <p:txBody>
          <a:bodyPr wrap="square">
            <a:spAutoFit/>
          </a:bodyPr>
          <a:lstStyle/>
          <a:p>
            <a:r>
              <a:rPr lang="en-US" dirty="0"/>
              <a:t>Microsoft offers a wide range of cloud services under its Azure cloud computing platform. These services are designed to help businesses and individuals build, deploy, and manage applications and services through Microsoft-managed data centers. Here are some of the key Microsoft cloud services:</a:t>
            </a:r>
          </a:p>
          <a:p>
            <a:r>
              <a:rPr lang="en-US" b="1" dirty="0"/>
              <a:t>Azure Virtual Machines</a:t>
            </a:r>
            <a:r>
              <a:rPr lang="en-US" dirty="0"/>
              <a:t>: These are scalable, on-demand virtual machines that run Windows or Linux. You can use them to host applications, websites, and services.</a:t>
            </a:r>
          </a:p>
          <a:p>
            <a:r>
              <a:rPr lang="en-US" b="1" dirty="0"/>
              <a:t>Azure App Service</a:t>
            </a:r>
            <a:r>
              <a:rPr lang="en-US" dirty="0"/>
              <a:t>: A platform for building, deploying, and scaling web apps. It supports multiple programming languages and frameworks.</a:t>
            </a:r>
          </a:p>
          <a:p>
            <a:r>
              <a:rPr lang="en-US" b="1" dirty="0"/>
              <a:t>Azure Functions</a:t>
            </a:r>
            <a:r>
              <a:rPr lang="en-US" dirty="0"/>
              <a:t>: A </a:t>
            </a:r>
            <a:r>
              <a:rPr lang="en-US" dirty="0" err="1"/>
              <a:t>serverless</a:t>
            </a:r>
            <a:r>
              <a:rPr lang="en-US" dirty="0"/>
              <a:t> compute service that allows you to run event-driven code without managing infrastructure.</a:t>
            </a:r>
          </a:p>
          <a:p>
            <a:r>
              <a:rPr lang="en-US" b="1" dirty="0"/>
              <a:t>Azure Kubernetes Service (AKS)</a:t>
            </a:r>
            <a:r>
              <a:rPr lang="en-US" dirty="0"/>
              <a:t>: Managed Kubernetes container orchestration service for deploying, managing, and scaling containerized applications.</a:t>
            </a:r>
          </a:p>
          <a:p>
            <a:r>
              <a:rPr lang="en-US" b="1" dirty="0"/>
              <a:t>Azure SQL Database</a:t>
            </a:r>
            <a:r>
              <a:rPr lang="en-US" dirty="0"/>
              <a:t>: A fully managed relational database service that offers high availability, security, and scalability.</a:t>
            </a:r>
          </a:p>
          <a:p>
            <a:r>
              <a:rPr lang="en-US" b="1" dirty="0"/>
              <a:t>Azure Cosmos DB</a:t>
            </a:r>
            <a:r>
              <a:rPr lang="en-US" dirty="0"/>
              <a:t>: A globally distributed, multi-model database service designed for low-latency and high-availability applications.</a:t>
            </a:r>
          </a:p>
          <a:p>
            <a:r>
              <a:rPr lang="en-US" b="1" dirty="0"/>
              <a:t>Azure Blob Storage</a:t>
            </a:r>
            <a:r>
              <a:rPr lang="en-US" dirty="0"/>
              <a:t>: Scalable object storage for unstructured data, including documents, images, and media files.</a:t>
            </a:r>
          </a:p>
          <a:p>
            <a:r>
              <a:rPr lang="en-US" b="1" dirty="0"/>
              <a:t>Azure Active Directory</a:t>
            </a:r>
            <a:r>
              <a:rPr lang="en-US" dirty="0"/>
              <a:t>: Identity and access management service for securing and managing user identities and permissions.</a:t>
            </a:r>
          </a:p>
          <a:p>
            <a:endParaRPr lang="en-US" dirty="0"/>
          </a:p>
        </p:txBody>
      </p:sp>
      <p:sp>
        <p:nvSpPr>
          <p:cNvPr id="7" name="Footer Placeholder 6"/>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74282332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smtClean="0">
                <a:solidFill>
                  <a:srgbClr val="92D050"/>
                </a:solidFill>
              </a:rPr>
              <a:t> </a:t>
            </a:r>
            <a:r>
              <a:rPr lang="en-US" dirty="0"/>
              <a:t>Microsoft cloud services</a:t>
            </a:r>
            <a:endParaRPr lang="en-US" b="1" dirty="0" smtClean="0">
              <a:solidFill>
                <a:srgbClr val="92D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6186309"/>
          </a:xfrm>
          <a:prstGeom prst="rect">
            <a:avLst/>
          </a:prstGeom>
        </p:spPr>
        <p:txBody>
          <a:bodyPr wrap="square">
            <a:spAutoFit/>
          </a:bodyPr>
          <a:lstStyle/>
          <a:p>
            <a:r>
              <a:rPr lang="en-US" b="1" dirty="0"/>
              <a:t>Azure DevOps</a:t>
            </a:r>
            <a:r>
              <a:rPr lang="en-US" dirty="0"/>
              <a:t>: A set of development tools for planning, developing, testing, and delivering applications.</a:t>
            </a:r>
          </a:p>
          <a:p>
            <a:r>
              <a:rPr lang="en-US" b="1" dirty="0"/>
              <a:t>Azure Logic Apps</a:t>
            </a:r>
            <a:r>
              <a:rPr lang="en-US" dirty="0"/>
              <a:t>: A service that allows you to create workflows and automate business processes.</a:t>
            </a:r>
          </a:p>
          <a:p>
            <a:r>
              <a:rPr lang="en-US" b="1" dirty="0"/>
              <a:t>Azure Functions</a:t>
            </a:r>
            <a:r>
              <a:rPr lang="en-US" dirty="0"/>
              <a:t>: </a:t>
            </a:r>
            <a:r>
              <a:rPr lang="en-US" dirty="0" err="1"/>
              <a:t>Serverless</a:t>
            </a:r>
            <a:r>
              <a:rPr lang="en-US" dirty="0"/>
              <a:t> compute service that lets you run event-triggered code without having to manage infrastructure.</a:t>
            </a:r>
          </a:p>
          <a:p>
            <a:r>
              <a:rPr lang="en-US" b="1" dirty="0"/>
              <a:t>Azure Cognitive Services</a:t>
            </a:r>
            <a:r>
              <a:rPr lang="en-US" dirty="0"/>
              <a:t>: APIs and services for adding AI capabilities like speech recognition, image analysis, and natural language processing to your applications.</a:t>
            </a:r>
          </a:p>
          <a:p>
            <a:r>
              <a:rPr lang="en-US" b="1" dirty="0"/>
              <a:t>Azure </a:t>
            </a:r>
            <a:r>
              <a:rPr lang="en-US" b="1" dirty="0" err="1"/>
              <a:t>IoT</a:t>
            </a:r>
            <a:r>
              <a:rPr lang="en-US" b="1" dirty="0"/>
              <a:t> Hub</a:t>
            </a:r>
            <a:r>
              <a:rPr lang="en-US" dirty="0"/>
              <a:t>: A service for connecting, monitoring, and managing </a:t>
            </a:r>
            <a:r>
              <a:rPr lang="en-US" dirty="0" err="1"/>
              <a:t>IoT</a:t>
            </a:r>
            <a:r>
              <a:rPr lang="en-US" dirty="0"/>
              <a:t> devices at scale.</a:t>
            </a:r>
          </a:p>
          <a:p>
            <a:r>
              <a:rPr lang="en-US" b="1" dirty="0"/>
              <a:t>Azure </a:t>
            </a:r>
            <a:r>
              <a:rPr lang="en-US" b="1" dirty="0" err="1"/>
              <a:t>Databricks</a:t>
            </a:r>
            <a:r>
              <a:rPr lang="en-US" dirty="0"/>
              <a:t>: An analytics and machine learning platform built on Apache Spark.</a:t>
            </a:r>
          </a:p>
          <a:p>
            <a:r>
              <a:rPr lang="en-US" b="1" dirty="0"/>
              <a:t>Azure Machine Learning</a:t>
            </a:r>
            <a:r>
              <a:rPr lang="en-US" dirty="0"/>
              <a:t>: A cloud-based platform for building, training, and deploying machine learning models.</a:t>
            </a:r>
          </a:p>
          <a:p>
            <a:r>
              <a:rPr lang="en-US" b="1" dirty="0"/>
              <a:t>Azure Virtual Network</a:t>
            </a:r>
            <a:r>
              <a:rPr lang="en-US" dirty="0"/>
              <a:t>: A networking service that allows you to create private, isolated networks in Azure.</a:t>
            </a:r>
          </a:p>
          <a:p>
            <a:r>
              <a:rPr lang="en-US" b="1" dirty="0"/>
              <a:t>Azure Security Center</a:t>
            </a:r>
            <a:r>
              <a:rPr lang="en-US" dirty="0"/>
              <a:t>: A unified security management system that helps you protect your Azure resources.</a:t>
            </a:r>
          </a:p>
          <a:p>
            <a:r>
              <a:rPr lang="en-US" b="1" dirty="0"/>
              <a:t>Azure Monitor</a:t>
            </a:r>
            <a:r>
              <a:rPr lang="en-US" dirty="0"/>
              <a:t>: A service for collecting, analyzing, and acting on telemetry data from Azure applications and infrastructure.</a:t>
            </a:r>
          </a:p>
          <a:p>
            <a:r>
              <a:rPr lang="en-US" b="1" dirty="0"/>
              <a:t>Azure Backup</a:t>
            </a:r>
            <a:r>
              <a:rPr lang="en-US" dirty="0"/>
              <a:t>: A service for backing up and restoring data and virtual machines.</a:t>
            </a:r>
          </a:p>
          <a:p>
            <a:r>
              <a:rPr lang="en-US" b="1" dirty="0"/>
              <a:t>Azure Site Recovery</a:t>
            </a:r>
            <a:r>
              <a:rPr lang="en-US" dirty="0"/>
              <a:t>: A disaster recovery service that replicates workloads running on physical and virtual machines to Azure.</a:t>
            </a:r>
          </a:p>
          <a:p>
            <a:endParaRPr lang="en-US" dirty="0"/>
          </a:p>
        </p:txBody>
      </p:sp>
      <p:sp>
        <p:nvSpPr>
          <p:cNvPr id="7" name="Footer Placeholder 6"/>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291533703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smtClean="0">
                <a:solidFill>
                  <a:srgbClr val="92D050"/>
                </a:solidFill>
              </a:rPr>
              <a:t> </a:t>
            </a:r>
            <a:r>
              <a:rPr lang="en-US" dirty="0"/>
              <a:t>Microsoft cloud services</a:t>
            </a:r>
            <a:endParaRPr lang="en-US" b="1" dirty="0" smtClean="0">
              <a:solidFill>
                <a:srgbClr val="92D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923330"/>
          </a:xfrm>
          <a:prstGeom prst="rect">
            <a:avLst/>
          </a:prstGeom>
        </p:spPr>
        <p:txBody>
          <a:bodyPr wrap="square">
            <a:spAutoFit/>
          </a:bodyPr>
          <a:lstStyle/>
          <a:p>
            <a:r>
              <a:rPr lang="en-US" dirty="0"/>
              <a:t>These are just some of the many services that Microsoft offers under its Azure cloud platform. Microsoft's cloud services are used by businesses of all sizes to build, deploy, and manage a wide range of applications and workloads in the cloud.</a:t>
            </a:r>
          </a:p>
        </p:txBody>
      </p:sp>
      <p:sp>
        <p:nvSpPr>
          <p:cNvPr id="7" name="Footer Placeholder 6"/>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77048634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546</Words>
  <Application>Microsoft Office PowerPoint</Application>
  <PresentationFormat>On-screen Show (4:3)</PresentationFormat>
  <Paragraphs>35</Paragraphs>
  <Slides>5</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Algerian</vt:lpstr>
      <vt:lpstr>Arial</vt:lpstr>
      <vt:lpstr>Calibri</vt:lpstr>
      <vt:lpstr>Times New Roman</vt:lpstr>
      <vt:lpstr>Office Theme</vt:lpstr>
      <vt:lpstr>DR SNSRCAS, CBE Cloud Technology Fundaments 21UCA501 II BCA “B”  ODD SEM UNIT IV Microsoft cloud services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213</cp:revision>
  <dcterms:created xsi:type="dcterms:W3CDTF">2006-08-16T00:00:00Z</dcterms:created>
  <dcterms:modified xsi:type="dcterms:W3CDTF">2023-09-24T15:17:16Z</dcterms:modified>
</cp:coreProperties>
</file>